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5" r:id="rId6"/>
    <p:sldId id="266" r:id="rId7"/>
    <p:sldId id="267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55" d="100"/>
          <a:sy n="55" d="100"/>
        </p:scale>
        <p:origin x="53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243AB-F095-4600-B6F0-87B67BA05229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DFB9-BDC5-4800-A487-04CE5B490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244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243AB-F095-4600-B6F0-87B67BA05229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DFB9-BDC5-4800-A487-04CE5B490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0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243AB-F095-4600-B6F0-87B67BA05229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DFB9-BDC5-4800-A487-04CE5B490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755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243AB-F095-4600-B6F0-87B67BA05229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DFB9-BDC5-4800-A487-04CE5B490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748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243AB-F095-4600-B6F0-87B67BA05229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DFB9-BDC5-4800-A487-04CE5B490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459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243AB-F095-4600-B6F0-87B67BA05229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DFB9-BDC5-4800-A487-04CE5B490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98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243AB-F095-4600-B6F0-87B67BA05229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DFB9-BDC5-4800-A487-04CE5B490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105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243AB-F095-4600-B6F0-87B67BA05229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DFB9-BDC5-4800-A487-04CE5B490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41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243AB-F095-4600-B6F0-87B67BA05229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DFB9-BDC5-4800-A487-04CE5B490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92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243AB-F095-4600-B6F0-87B67BA05229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DFB9-BDC5-4800-A487-04CE5B490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104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243AB-F095-4600-B6F0-87B67BA05229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DFB9-BDC5-4800-A487-04CE5B490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1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243AB-F095-4600-B6F0-87B67BA05229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CDFB9-BDC5-4800-A487-04CE5B490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748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3.jp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3.jp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07117" y="334579"/>
            <a:ext cx="6306207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Foundry Context Extra Bold" panose="02000600020000020004" pitchFamily="50" charset="0"/>
              </a:rPr>
              <a:t>Into the Data: What’s Coming Down the Pipeline</a:t>
            </a:r>
            <a:endParaRPr lang="en-US" dirty="0">
              <a:latin typeface="Foundry Context Extra Bold" panose="02000600020000020004" pitchFamily="50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67752" y="2722179"/>
            <a:ext cx="4645572" cy="2743199"/>
          </a:xfrm>
        </p:spPr>
        <p:txBody>
          <a:bodyPr>
            <a:normAutofit fontScale="92500" lnSpcReduction="10000"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latin typeface="Foundry Context Regular" panose="02000500020000020003" pitchFamily="50" charset="0"/>
              </a:rPr>
              <a:t>Nate Strum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latin typeface="Foundry Context Regular" panose="02000500020000020003" pitchFamily="50" charset="0"/>
              </a:rPr>
              <a:t>Executive Director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latin typeface="Foundry Context Regular" panose="02000500020000020003" pitchFamily="50" charset="0"/>
              </a:rPr>
              <a:t>GROW Licking County CIC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endParaRPr lang="en-US" dirty="0">
              <a:latin typeface="Foundry Context Regular" panose="02000500020000020003" pitchFamily="50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latin typeface="Foundry Context Regular" panose="02000500020000020003" pitchFamily="50" charset="0"/>
              </a:rPr>
              <a:t>Rick </a:t>
            </a:r>
            <a:r>
              <a:rPr lang="en-US" dirty="0" err="1" smtClean="0">
                <a:latin typeface="Foundry Context Regular" panose="02000500020000020003" pitchFamily="50" charset="0"/>
              </a:rPr>
              <a:t>Szabrak</a:t>
            </a:r>
            <a:endParaRPr lang="en-US" dirty="0" smtClean="0">
              <a:latin typeface="Foundry Context Regular" panose="02000500020000020003" pitchFamily="50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latin typeface="Foundry Context Regular" panose="02000500020000020003" pitchFamily="50" charset="0"/>
              </a:rPr>
              <a:t>Director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latin typeface="Foundry Context Regular" panose="02000500020000020003" pitchFamily="50" charset="0"/>
              </a:rPr>
              <a:t>Fairfield County Economic Development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65379"/>
            <a:ext cx="12192000" cy="13926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9965"/>
            <a:ext cx="2695804" cy="26922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536948"/>
            <a:ext cx="2695805" cy="174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05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20965" y="350748"/>
            <a:ext cx="5150069" cy="9571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Foundry Context Extra Bold" panose="02000600020000020004" pitchFamily="50" charset="0"/>
              </a:rPr>
              <a:t>So What’s Happening In Central Ohio</a:t>
            </a:r>
            <a:endParaRPr lang="en-US" sz="3600" dirty="0">
              <a:latin typeface="Foundry Context Extra Bold" panose="02000600020000020004" pitchFamily="50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7863" y="1559220"/>
            <a:ext cx="3909848" cy="406214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smtClean="0">
                <a:latin typeface="Foundry Context Regular" panose="02000500020000020003" pitchFamily="50" charset="0"/>
              </a:rPr>
              <a:t>In Short: We. Are. Growing</a:t>
            </a:r>
            <a:endParaRPr lang="en-US" dirty="0">
              <a:latin typeface="Foundry Context Regular" panose="02000500020000020003" pitchFamily="50" charset="0"/>
            </a:endParaRPr>
          </a:p>
          <a:p>
            <a:pPr algn="l"/>
            <a:endParaRPr lang="en-US" dirty="0" smtClean="0">
              <a:latin typeface="Foundry Context Regular" panose="02000500020000020003" pitchFamily="50" charset="0"/>
            </a:endParaRP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4166"/>
            <a:ext cx="12192000" cy="5938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2" t="11976" r="10537" b="16659"/>
          <a:stretch/>
        </p:blipFill>
        <p:spPr>
          <a:xfrm>
            <a:off x="9748344" y="-6821"/>
            <a:ext cx="1818289" cy="15660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62" y="2985759"/>
            <a:ext cx="11290410" cy="2258082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4058143" y="2487805"/>
            <a:ext cx="3909848" cy="40621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Foundry Context Regular" panose="02000500020000020003" pitchFamily="50" charset="0"/>
              </a:rPr>
              <a:t>Columbus Region MSA</a:t>
            </a:r>
          </a:p>
          <a:p>
            <a:pPr algn="l"/>
            <a:endParaRPr lang="en-US" dirty="0" smtClean="0">
              <a:latin typeface="Foundry Context Regular" panose="02000500020000020003" pitchFamily="50" charset="0"/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240110" y="5987167"/>
            <a:ext cx="40569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Foundry Context Regular" panose="02000500020000020003" pitchFamily="50" charset="0"/>
              </a:rPr>
              <a:t>Source: </a:t>
            </a:r>
            <a:r>
              <a:rPr lang="en-US" sz="1200" dirty="0" err="1" smtClean="0">
                <a:latin typeface="Foundry Context Regular" panose="02000500020000020003" pitchFamily="50" charset="0"/>
              </a:rPr>
              <a:t>Emsi</a:t>
            </a:r>
            <a:r>
              <a:rPr lang="en-US" sz="1200" dirty="0" smtClean="0">
                <a:latin typeface="Foundry Context Regular" panose="02000500020000020003" pitchFamily="50" charset="0"/>
              </a:rPr>
              <a:t> – Columbus MSA Report</a:t>
            </a:r>
            <a:endParaRPr lang="en-US" sz="1200" dirty="0">
              <a:latin typeface="Foundry Context Regular" panose="02000500020000020003" pitchFamily="50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" y="29878"/>
            <a:ext cx="2362694" cy="152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7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20965" y="350748"/>
            <a:ext cx="5150069" cy="9571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Foundry Context Extra Bold" panose="02000600020000020004" pitchFamily="50" charset="0"/>
              </a:rPr>
              <a:t>So What’s Happening In Central Ohio</a:t>
            </a:r>
            <a:endParaRPr lang="en-US" sz="3600" dirty="0">
              <a:latin typeface="Foundry Context Extra Bold" panose="02000600020000020004" pitchFamily="50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7863" y="1559220"/>
            <a:ext cx="3909848" cy="406214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smtClean="0">
                <a:latin typeface="Foundry Context Regular" panose="02000500020000020003" pitchFamily="50" charset="0"/>
              </a:rPr>
              <a:t>Locally</a:t>
            </a:r>
            <a:endParaRPr lang="en-US" dirty="0">
              <a:latin typeface="Foundry Context Regular" panose="02000500020000020003" pitchFamily="50" charset="0"/>
            </a:endParaRPr>
          </a:p>
          <a:p>
            <a:pPr algn="l"/>
            <a:endParaRPr lang="en-US" dirty="0" smtClean="0">
              <a:latin typeface="Foundry Context Regular" panose="02000500020000020003" pitchFamily="50" charset="0"/>
            </a:endParaRP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4166"/>
            <a:ext cx="12192000" cy="5938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2" t="11976" r="10537" b="16659"/>
          <a:stretch/>
        </p:blipFill>
        <p:spPr>
          <a:xfrm>
            <a:off x="9748344" y="-6821"/>
            <a:ext cx="1818289" cy="1566041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7656785" y="2251733"/>
            <a:ext cx="3909848" cy="40621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Foundry Context Regular" panose="02000500020000020003" pitchFamily="50" charset="0"/>
              </a:rPr>
              <a:t>Licking County</a:t>
            </a:r>
          </a:p>
          <a:p>
            <a:pPr algn="l"/>
            <a:endParaRPr lang="en-US" dirty="0" smtClean="0">
              <a:latin typeface="Foundry Context Regular" panose="02000500020000020003" pitchFamily="50" charset="0"/>
            </a:endParaRPr>
          </a:p>
          <a:p>
            <a:endParaRPr lang="en-US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0" y="2284698"/>
            <a:ext cx="3909848" cy="40621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Foundry Context Regular" panose="02000500020000020003" pitchFamily="50" charset="0"/>
              </a:rPr>
              <a:t>Fairfield County</a:t>
            </a:r>
          </a:p>
          <a:p>
            <a:pPr algn="l"/>
            <a:endParaRPr lang="en-US" dirty="0" smtClean="0">
              <a:latin typeface="Foundry Context Regular" panose="02000500020000020003" pitchFamily="50" charset="0"/>
            </a:endParaRP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0307"/>
            <a:ext cx="11925196" cy="23725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7" y="3121708"/>
            <a:ext cx="11885689" cy="23646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135006" y="5990625"/>
            <a:ext cx="40569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Foundry Context Regular" panose="02000500020000020003" pitchFamily="50" charset="0"/>
              </a:rPr>
              <a:t>Source: </a:t>
            </a:r>
            <a:r>
              <a:rPr lang="en-US" sz="1200" dirty="0" err="1" smtClean="0">
                <a:latin typeface="Foundry Context Regular" panose="02000500020000020003" pitchFamily="50" charset="0"/>
              </a:rPr>
              <a:t>Emsi</a:t>
            </a:r>
            <a:r>
              <a:rPr lang="en-US" sz="1200" dirty="0" smtClean="0">
                <a:latin typeface="Foundry Context Regular" panose="02000500020000020003" pitchFamily="50" charset="0"/>
              </a:rPr>
              <a:t> – Fairfield County &amp; Licking County Reports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" y="29878"/>
            <a:ext cx="2362694" cy="152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1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4166"/>
            <a:ext cx="12192000" cy="5938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40110" y="5987167"/>
            <a:ext cx="40569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Foundry Context Regular" panose="02000500020000020003" pitchFamily="50" charset="0"/>
              </a:rPr>
              <a:t>Source: </a:t>
            </a:r>
            <a:r>
              <a:rPr lang="en-US" sz="1200" dirty="0" err="1" smtClean="0">
                <a:latin typeface="Foundry Context Regular" panose="02000500020000020003" pitchFamily="50" charset="0"/>
              </a:rPr>
              <a:t>Emsi</a:t>
            </a:r>
            <a:r>
              <a:rPr lang="en-US" sz="1200" dirty="0" smtClean="0">
                <a:latin typeface="Foundry Context Regular" panose="02000500020000020003" pitchFamily="50" charset="0"/>
              </a:rPr>
              <a:t> – Columbus MSA Report</a:t>
            </a:r>
            <a:endParaRPr lang="en-US" sz="1200" dirty="0">
              <a:latin typeface="Foundry Context Regular" panose="02000500020000020003" pitchFamily="50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520965" y="350748"/>
            <a:ext cx="5150069" cy="9571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Foundry Context Extra Bold" panose="02000600020000020004" pitchFamily="50" charset="0"/>
              </a:rPr>
              <a:t>How Are We Growing</a:t>
            </a:r>
            <a:endParaRPr lang="en-US" sz="3600" dirty="0">
              <a:latin typeface="Foundry Context Extra Bold" panose="02000600020000020004" pitchFamily="50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2" t="11976" r="10537" b="16659"/>
          <a:stretch/>
        </p:blipFill>
        <p:spPr>
          <a:xfrm>
            <a:off x="9748344" y="-6821"/>
            <a:ext cx="1818289" cy="1566041"/>
          </a:xfrm>
          <a:prstGeom prst="rect">
            <a:avLst/>
          </a:prstGeom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367862" y="1584847"/>
            <a:ext cx="3909848" cy="40621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Foundry Context Regular" panose="02000500020000020003" pitchFamily="50" charset="0"/>
              </a:rPr>
              <a:t>Columbus Region MSA</a:t>
            </a:r>
          </a:p>
          <a:p>
            <a:pPr algn="l"/>
            <a:endParaRPr lang="en-US" dirty="0" smtClean="0">
              <a:latin typeface="Foundry Context Regular" panose="02000500020000020003" pitchFamily="50" charset="0"/>
            </a:endParaRP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54" y="1926815"/>
            <a:ext cx="9395772" cy="40603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89" y="1999519"/>
            <a:ext cx="9601200" cy="38595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19" y="1942088"/>
            <a:ext cx="8770517" cy="40298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" y="29878"/>
            <a:ext cx="2362694" cy="152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94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49" y="2014152"/>
            <a:ext cx="7363646" cy="3888667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4166"/>
            <a:ext cx="12192000" cy="593834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520965" y="350748"/>
            <a:ext cx="5150069" cy="9571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Foundry Context Extra Bold" panose="02000600020000020004" pitchFamily="50" charset="0"/>
              </a:rPr>
              <a:t>How Are We Growing</a:t>
            </a:r>
            <a:endParaRPr lang="en-US" sz="3600" dirty="0">
              <a:latin typeface="Foundry Context Extra Bold" panose="02000600020000020004" pitchFamily="50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2" t="11976" r="10537" b="16659"/>
          <a:stretch/>
        </p:blipFill>
        <p:spPr>
          <a:xfrm>
            <a:off x="9748344" y="-6821"/>
            <a:ext cx="1818289" cy="1566041"/>
          </a:xfrm>
          <a:prstGeom prst="rect">
            <a:avLst/>
          </a:prstGeom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0" y="1584847"/>
            <a:ext cx="3909848" cy="40621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Foundry Context Regular" panose="02000500020000020003" pitchFamily="50" charset="0"/>
              </a:rPr>
              <a:t>Local Impacts - Fairfield</a:t>
            </a:r>
          </a:p>
          <a:p>
            <a:pPr algn="l"/>
            <a:endParaRPr lang="en-US" dirty="0" smtClean="0">
              <a:latin typeface="Foundry Context Regular" panose="02000500020000020003" pitchFamily="50" charset="0"/>
            </a:endParaRPr>
          </a:p>
          <a:p>
            <a:endParaRPr lang="en-US" dirty="0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8240110" y="1580804"/>
            <a:ext cx="3909848" cy="40621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Foundry Context Regular" panose="02000500020000020003" pitchFamily="50" charset="0"/>
              </a:rPr>
              <a:t>Local Impacts - Licking</a:t>
            </a:r>
          </a:p>
          <a:p>
            <a:pPr algn="l"/>
            <a:endParaRPr lang="en-US" dirty="0" smtClean="0">
              <a:latin typeface="Foundry Context Regular" panose="02000500020000020003" pitchFamily="50" charset="0"/>
            </a:endParaRPr>
          </a:p>
          <a:p>
            <a:endParaRPr lang="en-US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38" y="1987018"/>
            <a:ext cx="7779834" cy="41084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38" y="1972072"/>
            <a:ext cx="9601200" cy="384639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8167"/>
            <a:ext cx="8843366" cy="382087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135006" y="5990625"/>
            <a:ext cx="40569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Foundry Context Regular" panose="02000500020000020003" pitchFamily="50" charset="0"/>
              </a:rPr>
              <a:t>Source: </a:t>
            </a:r>
            <a:r>
              <a:rPr lang="en-US" sz="1200" dirty="0" err="1" smtClean="0">
                <a:latin typeface="Foundry Context Regular" panose="02000500020000020003" pitchFamily="50" charset="0"/>
              </a:rPr>
              <a:t>Emsi</a:t>
            </a:r>
            <a:r>
              <a:rPr lang="en-US" sz="1200" dirty="0" smtClean="0">
                <a:latin typeface="Foundry Context Regular" panose="02000500020000020003" pitchFamily="50" charset="0"/>
              </a:rPr>
              <a:t> – Fairfield County &amp; Licking County Reports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293" y="1967468"/>
            <a:ext cx="8929053" cy="381787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260" y="1939258"/>
            <a:ext cx="8376744" cy="40886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" y="29878"/>
            <a:ext cx="2362694" cy="152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8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4166"/>
            <a:ext cx="12192000" cy="593834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520965" y="350748"/>
            <a:ext cx="5150069" cy="9571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Foundry Context Extra Bold" panose="02000600020000020004" pitchFamily="50" charset="0"/>
              </a:rPr>
              <a:t>Industry &amp; Job Growth</a:t>
            </a:r>
            <a:endParaRPr lang="en-US" sz="3600" dirty="0">
              <a:latin typeface="Foundry Context Extra Bold" panose="02000600020000020004" pitchFamily="50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2" t="11976" r="10537" b="16659"/>
          <a:stretch/>
        </p:blipFill>
        <p:spPr>
          <a:xfrm>
            <a:off x="9748344" y="-6821"/>
            <a:ext cx="1818289" cy="156604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146323" y="5983124"/>
            <a:ext cx="40569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Foundry Context Regular" panose="02000500020000020003" pitchFamily="50" charset="0"/>
              </a:rPr>
              <a:t>Source: </a:t>
            </a:r>
            <a:r>
              <a:rPr lang="en-US" sz="1200" dirty="0" err="1" smtClean="0">
                <a:latin typeface="Foundry Context Regular" panose="02000500020000020003" pitchFamily="50" charset="0"/>
              </a:rPr>
              <a:t>Emsi</a:t>
            </a:r>
            <a:r>
              <a:rPr lang="en-US" sz="1200" dirty="0" smtClean="0">
                <a:latin typeface="Foundry Context Regular" panose="02000500020000020003" pitchFamily="50" charset="0"/>
              </a:rPr>
              <a:t> – Columbus MSA Report</a:t>
            </a:r>
            <a:endParaRPr lang="en-US" sz="1200" dirty="0">
              <a:latin typeface="Foundry Context Regular" panose="02000500020000020003" pitchFamily="50" charset="0"/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4141075" y="1256987"/>
            <a:ext cx="3909848" cy="40621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Foundry Context Regular" panose="02000500020000020003" pitchFamily="50" charset="0"/>
              </a:rPr>
              <a:t>Columbus Region MSA</a:t>
            </a:r>
          </a:p>
          <a:p>
            <a:pPr algn="l"/>
            <a:endParaRPr lang="en-US" dirty="0" smtClean="0">
              <a:latin typeface="Foundry Context Regular" panose="02000500020000020003" pitchFamily="50" charset="0"/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52" y="1627255"/>
            <a:ext cx="7968171" cy="45937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52" y="1559219"/>
            <a:ext cx="7968171" cy="47009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69" y="1544972"/>
            <a:ext cx="7762554" cy="46975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" y="29878"/>
            <a:ext cx="2362694" cy="152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39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4166"/>
            <a:ext cx="12192000" cy="593834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520965" y="350748"/>
            <a:ext cx="5150069" cy="9571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Foundry Context Extra Bold" panose="02000600020000020004" pitchFamily="50" charset="0"/>
              </a:rPr>
              <a:t>Industry &amp; Job Growth</a:t>
            </a:r>
            <a:endParaRPr lang="en-US" sz="3600" dirty="0">
              <a:latin typeface="Foundry Context Extra Bold" panose="02000600020000020004" pitchFamily="50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2" t="11976" r="10537" b="16659"/>
          <a:stretch/>
        </p:blipFill>
        <p:spPr>
          <a:xfrm>
            <a:off x="9748344" y="-6821"/>
            <a:ext cx="1818289" cy="15660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35006" y="5990625"/>
            <a:ext cx="40569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Foundry Context Regular" panose="02000500020000020003" pitchFamily="50" charset="0"/>
              </a:rPr>
              <a:t>Source: </a:t>
            </a:r>
            <a:r>
              <a:rPr lang="en-US" sz="1200" dirty="0" err="1" smtClean="0">
                <a:latin typeface="Foundry Context Regular" panose="02000500020000020003" pitchFamily="50" charset="0"/>
              </a:rPr>
              <a:t>Emsi</a:t>
            </a:r>
            <a:r>
              <a:rPr lang="en-US" sz="1200" dirty="0" smtClean="0">
                <a:latin typeface="Foundry Context Regular" panose="02000500020000020003" pitchFamily="50" charset="0"/>
              </a:rPr>
              <a:t> – Fairfield County &amp; Licking County Reports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0" y="1584847"/>
            <a:ext cx="3909848" cy="40621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Foundry Context Regular" panose="02000500020000020003" pitchFamily="50" charset="0"/>
              </a:rPr>
              <a:t>Local Impacts - Fairfield</a:t>
            </a:r>
          </a:p>
          <a:p>
            <a:pPr algn="l"/>
            <a:endParaRPr lang="en-US" dirty="0" smtClean="0">
              <a:latin typeface="Foundry Context Regular" panose="02000500020000020003" pitchFamily="50" charset="0"/>
            </a:endParaRPr>
          </a:p>
          <a:p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8240110" y="1580804"/>
            <a:ext cx="3909848" cy="40621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Foundry Context Regular" panose="02000500020000020003" pitchFamily="50" charset="0"/>
              </a:rPr>
              <a:t>Local Impacts - Licking</a:t>
            </a:r>
          </a:p>
          <a:p>
            <a:pPr algn="l"/>
            <a:endParaRPr lang="en-US" dirty="0" smtClean="0">
              <a:latin typeface="Foundry Context Regular" panose="02000500020000020003" pitchFamily="50" charset="0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62" y="1890438"/>
            <a:ext cx="7767144" cy="43737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62" y="1890438"/>
            <a:ext cx="7767297" cy="43737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09" y="1886980"/>
            <a:ext cx="7767297" cy="427369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738" y="2090704"/>
            <a:ext cx="8482262" cy="390011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127" y="2072728"/>
            <a:ext cx="8531497" cy="391443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965" y="2105413"/>
            <a:ext cx="8451960" cy="38997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" y="29878"/>
            <a:ext cx="2362694" cy="152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4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99034" y="3069924"/>
            <a:ext cx="3993931" cy="718151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Foundry Context Extra Bold" panose="02000600020000020004" pitchFamily="50" charset="0"/>
              </a:rPr>
              <a:t>Questions?</a:t>
            </a:r>
            <a:endParaRPr lang="en-US" sz="3600" dirty="0">
              <a:latin typeface="Foundry Context Extra Bold" panose="02000600020000020004" pitchFamily="50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4166"/>
            <a:ext cx="12192000" cy="59383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9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2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143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Foundry Context Extra Bold</vt:lpstr>
      <vt:lpstr>Foundry Context Regular</vt:lpstr>
      <vt:lpstr>Office Theme</vt:lpstr>
      <vt:lpstr>Into the Data: What’s Coming Down the Pipeline</vt:lpstr>
      <vt:lpstr>So What’s Happening In Central Ohio</vt:lpstr>
      <vt:lpstr>So What’s Happening In Central Ohio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Development &amp; Entrepreneurship</dc:title>
  <dc:creator>user</dc:creator>
  <cp:lastModifiedBy>user</cp:lastModifiedBy>
  <cp:revision>25</cp:revision>
  <dcterms:created xsi:type="dcterms:W3CDTF">2020-02-17T14:35:09Z</dcterms:created>
  <dcterms:modified xsi:type="dcterms:W3CDTF">2020-02-19T20:31:34Z</dcterms:modified>
</cp:coreProperties>
</file>